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3"/>
  </p:sldMasterIdLst>
  <p:notesMasterIdLst>
    <p:notesMasterId r:id="rId5"/>
  </p:notesMasterIdLst>
  <p:handoutMasterIdLst>
    <p:handoutMasterId r:id="rId6"/>
  </p:handoutMasterIdLst>
  <p:sldIdLst>
    <p:sldId id="260" r:id="rId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C3B2"/>
    <a:srgbClr val="CF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6837" autoAdjust="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openxmlformats.org/officeDocument/2006/relationships/customXml" Target="../customXml/item3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565F7-2149-49D6-A536-C51502A85F54}" type="datetimeFigureOut">
              <a:rPr lang="sv-SE" smtClean="0"/>
              <a:t>2025-01-30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D3DBC-937B-46F8-BAF5-0AA06EF24B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9872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D0FE6-489D-4823-8BB8-4B1EB8AF0763}" type="datetimeFigureOut">
              <a:rPr lang="sv-SE" smtClean="0"/>
              <a:t>2025-01-30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D9C11-9708-4ABB-B594-205C8E970C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1388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Råv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0D83A37-ADA2-4618-B550-DDCEFFCDEFAB}"/>
              </a:ext>
            </a:extLst>
          </p:cNvPr>
          <p:cNvSpPr/>
          <p:nvPr userDrawn="1"/>
        </p:nvSpPr>
        <p:spPr>
          <a:xfrm>
            <a:off x="10066421" y="248653"/>
            <a:ext cx="1636295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C823CA7-1FDB-4DF1-BE78-D801773FFB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343D4ED1-1E6E-4F64-B4A5-7E224A9340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85" y="1994738"/>
            <a:ext cx="5515430" cy="286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3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opanel ljus champag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mönster, presentpapper, Beige, design&#10;&#10;Automatiskt genererad beskrivning">
            <a:extLst>
              <a:ext uri="{FF2B5EF4-FFF2-40B4-BE49-F238E27FC236}">
                <a16:creationId xmlns:a16="http://schemas.microsoft.com/office/drawing/2014/main" id="{4A372532-46CC-F2B3-A3A5-85E4156832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76"/>
          <a:stretch/>
        </p:blipFill>
        <p:spPr>
          <a:xfrm>
            <a:off x="10238360" y="0"/>
            <a:ext cx="1953639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E201FC3-E228-451F-A07F-566660333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7818997" cy="669590"/>
          </a:xfrm>
        </p:spPr>
        <p:txBody>
          <a:bodyPr/>
          <a:lstStyle/>
          <a:p>
            <a:r>
              <a:rPr lang="sv-SE" dirty="0"/>
              <a:t>Klicka här för att ändra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096A1D-50B4-4F3A-8862-EFDDCC806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682"/>
            <a:ext cx="8345271" cy="4980668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E6310A67-DFC9-1BF5-2309-AFF7867BF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17807" y="477715"/>
            <a:ext cx="1396873" cy="1410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  <a:cs typeface="Poppins Black" panose="00000A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BADAEB3F-3545-B651-8AEE-37B24212C953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10517806" y="2013569"/>
            <a:ext cx="1396873" cy="14102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accent2"/>
                </a:solidFill>
                <a:latin typeface="+mj-lt"/>
                <a:cs typeface="Poppins Black" panose="00000A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06414E2-F8B9-E731-BA73-EE3B6AD7F8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884" y="5904928"/>
            <a:ext cx="1106715" cy="57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30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a ljus champagn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201FC3-E228-451F-A07F-566660333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6"/>
            <a:ext cx="7896100" cy="669590"/>
          </a:xfrm>
        </p:spPr>
        <p:txBody>
          <a:bodyPr/>
          <a:lstStyle/>
          <a:p>
            <a:r>
              <a:rPr lang="sv-SE" dirty="0"/>
              <a:t>Klicka här för att ändra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096A1D-50B4-4F3A-8862-EFDDCC806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682"/>
            <a:ext cx="8958943" cy="498066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D4F14CD-6BFD-4A32-92B8-4316A30935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29" y="5838330"/>
            <a:ext cx="1106715" cy="57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38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a mångfald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nster, tyg, presentpapper, design&#10;&#10;Automatiskt genererad beskrivning">
            <a:extLst>
              <a:ext uri="{FF2B5EF4-FFF2-40B4-BE49-F238E27FC236}">
                <a16:creationId xmlns:a16="http://schemas.microsoft.com/office/drawing/2014/main" id="{4817730B-7D46-D98B-153C-8A78B1C909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E201FC3-E228-451F-A07F-566660333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6"/>
            <a:ext cx="7896100" cy="669590"/>
          </a:xfrm>
        </p:spPr>
        <p:txBody>
          <a:bodyPr/>
          <a:lstStyle/>
          <a:p>
            <a:r>
              <a:rPr lang="sv-SE" dirty="0"/>
              <a:t>Klicka här för att ändra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096A1D-50B4-4F3A-8862-EFDDCC806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682"/>
            <a:ext cx="8958943" cy="4980668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D4F14CD-6BFD-4A32-92B8-4316A30935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29" y="5838330"/>
            <a:ext cx="1106715" cy="57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1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a v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201FC3-E228-451F-A07F-566660333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6"/>
            <a:ext cx="7896100" cy="669590"/>
          </a:xfrm>
        </p:spPr>
        <p:txBody>
          <a:bodyPr/>
          <a:lstStyle/>
          <a:p>
            <a:r>
              <a:rPr lang="sv-SE" dirty="0"/>
              <a:t>Klicka här för att ändra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096A1D-50B4-4F3A-8862-EFDDCC806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682"/>
            <a:ext cx="8958943" cy="4980668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D4F14CD-6BFD-4A32-92B8-4316A30935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29" y="5838330"/>
            <a:ext cx="1106715" cy="57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07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a ljus jord råv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mönster, Beige, design, tyg&#10;&#10;Automatiskt genererad beskrivning">
            <a:extLst>
              <a:ext uri="{FF2B5EF4-FFF2-40B4-BE49-F238E27FC236}">
                <a16:creationId xmlns:a16="http://schemas.microsoft.com/office/drawing/2014/main" id="{D937B599-0F75-CB57-44D3-7B0A1934E5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D4B644C1-6A6E-4C6F-8821-ADBB735103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9191171" cy="6695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8C71F5B1-1487-4C6A-848A-D8C33995E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682"/>
            <a:ext cx="10515600" cy="4980668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defRPr sz="2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DB718DD-7C7F-8ACD-1980-D1CD118293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85" y="459124"/>
            <a:ext cx="1106715" cy="57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9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a ljus champagne mångf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mönster, presentpapper, Beige, design&#10;&#10;Automatiskt genererad beskrivning">
            <a:extLst>
              <a:ext uri="{FF2B5EF4-FFF2-40B4-BE49-F238E27FC236}">
                <a16:creationId xmlns:a16="http://schemas.microsoft.com/office/drawing/2014/main" id="{EA7B8D86-1FEA-62DA-F7AF-557FA2A376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D4B644C1-6A6E-4C6F-8821-ADBB735103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9191171" cy="6695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8C71F5B1-1487-4C6A-848A-D8C33995E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682"/>
            <a:ext cx="10515600" cy="4980668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>
              <a:defRPr sz="2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E8675DD-E4CE-C740-4C30-C7DA55172A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85" y="459124"/>
            <a:ext cx="1106715" cy="57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19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ad ljus j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7A7D1BC2-48C3-48C8-B696-0F6C5FD8388B}"/>
              </a:ext>
            </a:extLst>
          </p:cNvPr>
          <p:cNvSpPr/>
          <p:nvPr userDrawn="1"/>
        </p:nvSpPr>
        <p:spPr>
          <a:xfrm>
            <a:off x="1" y="0"/>
            <a:ext cx="4580020" cy="686602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20168B1-EC40-4D05-86DF-949AC05D2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371593"/>
            <a:ext cx="3074486" cy="1868911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0276479-B8A2-4C7C-8D56-64A98C654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3368842"/>
            <a:ext cx="3074486" cy="1407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462F30E7-A73D-4B41-8404-FEC642FE301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187197" y="365125"/>
            <a:ext cx="6165014" cy="6035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66BAAD9-FBC8-D3BD-3ADC-75EB65B6F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6" y="5954723"/>
            <a:ext cx="1106715" cy="57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8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ad ljus champa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7A7D1BC2-48C3-48C8-B696-0F6C5FD8388B}"/>
              </a:ext>
            </a:extLst>
          </p:cNvPr>
          <p:cNvSpPr/>
          <p:nvPr userDrawn="1"/>
        </p:nvSpPr>
        <p:spPr>
          <a:xfrm>
            <a:off x="1" y="0"/>
            <a:ext cx="4580020" cy="68660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20168B1-EC40-4D05-86DF-949AC05D2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371593"/>
            <a:ext cx="3074486" cy="1868911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0276479-B8A2-4C7C-8D56-64A98C654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3368842"/>
            <a:ext cx="3074486" cy="1407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462F30E7-A73D-4B41-8404-FEC642FE301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187197" y="365125"/>
            <a:ext cx="6165014" cy="6035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66BAAD9-FBC8-D3BD-3ADC-75EB65B6F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6" y="5954723"/>
            <a:ext cx="1106715" cy="57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66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ad ljus jord mångf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En bild som visar mönster, tyg, presentpapper, Beige&#10;&#10;Automatiskt genererad beskrivning">
            <a:extLst>
              <a:ext uri="{FF2B5EF4-FFF2-40B4-BE49-F238E27FC236}">
                <a16:creationId xmlns:a16="http://schemas.microsoft.com/office/drawing/2014/main" id="{3AC41931-5039-2FDA-9EEA-A4660A5221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96"/>
          <a:stretch/>
        </p:blipFill>
        <p:spPr>
          <a:xfrm>
            <a:off x="0" y="0"/>
            <a:ext cx="4584685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20168B1-EC40-4D05-86DF-949AC05D2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371593"/>
            <a:ext cx="3074486" cy="1868911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0276479-B8A2-4C7C-8D56-64A98C654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3368842"/>
            <a:ext cx="3074486" cy="1407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6CAC6460-D3B4-462E-9A05-FEC3586EAA0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187197" y="365125"/>
            <a:ext cx="6165014" cy="6035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B73B644-E1A2-B0C1-EE74-E02147D204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6" y="5954723"/>
            <a:ext cx="1106715" cy="57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72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ad ljus champagne råv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Beige, mönster, design, tyg&#10;&#10;Automatiskt genererad beskrivning">
            <a:extLst>
              <a:ext uri="{FF2B5EF4-FFF2-40B4-BE49-F238E27FC236}">
                <a16:creationId xmlns:a16="http://schemas.microsoft.com/office/drawing/2014/main" id="{533B06CF-5E6B-057D-2DF4-17BAE8FF2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8" r="38418"/>
          <a:stretch/>
        </p:blipFill>
        <p:spPr>
          <a:xfrm>
            <a:off x="1" y="0"/>
            <a:ext cx="4584684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20168B1-EC40-4D05-86DF-949AC05D2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371593"/>
            <a:ext cx="3074486" cy="1868911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0276479-B8A2-4C7C-8D56-64A98C654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3368842"/>
            <a:ext cx="3074486" cy="1407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6CAC6460-D3B4-462E-9A05-FEC3586EAA0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187197" y="365125"/>
            <a:ext cx="6165014" cy="6035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B73B644-E1A2-B0C1-EE74-E02147D204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6" y="5954723"/>
            <a:ext cx="1106715" cy="57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0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Mångf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0D83A37-ADA2-4618-B550-DDCEFFCDEFAB}"/>
              </a:ext>
            </a:extLst>
          </p:cNvPr>
          <p:cNvSpPr/>
          <p:nvPr userDrawn="1"/>
        </p:nvSpPr>
        <p:spPr>
          <a:xfrm>
            <a:off x="10066421" y="248653"/>
            <a:ext cx="1636295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240362-982F-4A23-9D2D-285167437E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40940D75-1564-4406-AD03-A7D75B3883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285" y="1994738"/>
            <a:ext cx="5515430" cy="286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71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ad foto ljus champag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8C5F269-1F15-AF9C-CF4A-92D7D268863E}"/>
              </a:ext>
            </a:extLst>
          </p:cNvPr>
          <p:cNvSpPr/>
          <p:nvPr userDrawn="1"/>
        </p:nvSpPr>
        <p:spPr>
          <a:xfrm>
            <a:off x="1" y="2930085"/>
            <a:ext cx="4580020" cy="3935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 descr="En bild som visar Människoansikte, klädsel, person, leende&#10;&#10;Automatiskt genererad beskrivning">
            <a:extLst>
              <a:ext uri="{FF2B5EF4-FFF2-40B4-BE49-F238E27FC236}">
                <a16:creationId xmlns:a16="http://schemas.microsoft.com/office/drawing/2014/main" id="{FC361E36-4EBC-ACAD-82FC-6D694DF240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" t="31436" r="-130" b="25839"/>
          <a:stretch/>
        </p:blipFill>
        <p:spPr>
          <a:xfrm>
            <a:off x="5934" y="0"/>
            <a:ext cx="4572000" cy="293008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20168B1-EC40-4D05-86DF-949AC05D2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685" y="3286177"/>
            <a:ext cx="3451987" cy="1491916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sv-SE" dirty="0"/>
              <a:t>Klicka här för att ändra  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EDB3124-066E-4E2E-ABE0-9E50AB55EB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483" y="5961398"/>
            <a:ext cx="1106715" cy="575592"/>
          </a:xfrm>
          <a:prstGeom prst="rect">
            <a:avLst/>
          </a:prstGeom>
        </p:spPr>
      </p:pic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4E72608-9587-4CD6-9496-33CB667A8A0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187197" y="365125"/>
            <a:ext cx="6165014" cy="6035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2" name="Bildobjekt 11" descr="En bild som visar Skogshuggning, Stubbe, virke, utomhus&#10;&#10;Automatiskt genererad beskrivning">
            <a:extLst>
              <a:ext uri="{FF2B5EF4-FFF2-40B4-BE49-F238E27FC236}">
                <a16:creationId xmlns:a16="http://schemas.microsoft.com/office/drawing/2014/main" id="{83C96951-1779-479C-FF13-00623291AA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7"/>
          <a:stretch/>
        </p:blipFill>
        <p:spPr>
          <a:xfrm>
            <a:off x="1" y="1"/>
            <a:ext cx="4580020" cy="2930084"/>
          </a:xfrm>
          <a:prstGeom prst="rect">
            <a:avLst/>
          </a:prstGeom>
        </p:spPr>
      </p:pic>
      <p:pic>
        <p:nvPicPr>
          <p:cNvPr id="14" name="Bildobjekt 13" descr="En bild som visar växt, utomhus, träd, barrväxt&#10;&#10;Automatiskt genererad beskrivning">
            <a:extLst>
              <a:ext uri="{FF2B5EF4-FFF2-40B4-BE49-F238E27FC236}">
                <a16:creationId xmlns:a16="http://schemas.microsoft.com/office/drawing/2014/main" id="{79CAB695-39B6-1964-9DAE-2D87C50A5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8"/>
          <a:stretch/>
        </p:blipFill>
        <p:spPr>
          <a:xfrm>
            <a:off x="5933" y="0"/>
            <a:ext cx="4571999" cy="293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66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ad foto ljus champag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8C5F269-1F15-AF9C-CF4A-92D7D268863E}"/>
              </a:ext>
            </a:extLst>
          </p:cNvPr>
          <p:cNvSpPr/>
          <p:nvPr userDrawn="1"/>
        </p:nvSpPr>
        <p:spPr>
          <a:xfrm>
            <a:off x="1" y="2930085"/>
            <a:ext cx="4580020" cy="3935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20168B1-EC40-4D05-86DF-949AC05D2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685" y="3286177"/>
            <a:ext cx="3451987" cy="1491916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sv-SE" dirty="0"/>
              <a:t>Klicka här för att ändra  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EDB3124-066E-4E2E-ABE0-9E50AB55EB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483" y="5961398"/>
            <a:ext cx="1106715" cy="575592"/>
          </a:xfrm>
          <a:prstGeom prst="rect">
            <a:avLst/>
          </a:prstGeom>
        </p:spPr>
      </p:pic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4E72608-9587-4CD6-9496-33CB667A8A0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187197" y="365125"/>
            <a:ext cx="6165014" cy="6035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3" name="Bildobjekt 2" descr="En bild som visar person, klädsel, utomhus, fotbeklädnader&#10;&#10;Automatiskt genererad beskrivning">
            <a:extLst>
              <a:ext uri="{FF2B5EF4-FFF2-40B4-BE49-F238E27FC236}">
                <a16:creationId xmlns:a16="http://schemas.microsoft.com/office/drawing/2014/main" id="{AB7A643C-3000-F008-CFE0-7C27634DAD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7"/>
          <a:stretch/>
        </p:blipFill>
        <p:spPr>
          <a:xfrm>
            <a:off x="1" y="0"/>
            <a:ext cx="4580020" cy="293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820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ad foto ljus champag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Människoansikte, klädsel, person, leende&#10;&#10;Automatiskt genererad beskrivning">
            <a:extLst>
              <a:ext uri="{FF2B5EF4-FFF2-40B4-BE49-F238E27FC236}">
                <a16:creationId xmlns:a16="http://schemas.microsoft.com/office/drawing/2014/main" id="{357788CB-3152-AC2C-FB21-3046FAC0A5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" t="31436" r="-130" b="25839"/>
          <a:stretch/>
        </p:blipFill>
        <p:spPr>
          <a:xfrm>
            <a:off x="5934" y="0"/>
            <a:ext cx="4572000" cy="2930085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88C5F269-1F15-AF9C-CF4A-92D7D268863E}"/>
              </a:ext>
            </a:extLst>
          </p:cNvPr>
          <p:cNvSpPr/>
          <p:nvPr userDrawn="1"/>
        </p:nvSpPr>
        <p:spPr>
          <a:xfrm>
            <a:off x="1" y="2930085"/>
            <a:ext cx="4580020" cy="3935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20168B1-EC40-4D05-86DF-949AC05D2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685" y="3286177"/>
            <a:ext cx="3451987" cy="1491916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sv-SE" dirty="0"/>
              <a:t>Klicka här för att ändra  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EDB3124-066E-4E2E-ABE0-9E50AB55EB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483" y="5961398"/>
            <a:ext cx="1106715" cy="575592"/>
          </a:xfrm>
          <a:prstGeom prst="rect">
            <a:avLst/>
          </a:prstGeom>
        </p:spPr>
      </p:pic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4E72608-9587-4CD6-9496-33CB667A8A0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187197" y="365125"/>
            <a:ext cx="6165014" cy="6035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1" name="Bildobjekt 10" descr="En bild som visar träd, utomhus, Människoansikte, person&#10;&#10;Automatiskt genererad beskrivning">
            <a:extLst>
              <a:ext uri="{FF2B5EF4-FFF2-40B4-BE49-F238E27FC236}">
                <a16:creationId xmlns:a16="http://schemas.microsoft.com/office/drawing/2014/main" id="{041D3D52-C296-A0B9-291A-77F13030E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4" t="10067" r="11054" b="20208"/>
          <a:stretch/>
        </p:blipFill>
        <p:spPr>
          <a:xfrm>
            <a:off x="0" y="10022"/>
            <a:ext cx="4572000" cy="29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27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ad foto ljus j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67FE89B-0227-2AAD-D92E-56BCF15EF2C1}"/>
              </a:ext>
            </a:extLst>
          </p:cNvPr>
          <p:cNvSpPr/>
          <p:nvPr userDrawn="1"/>
        </p:nvSpPr>
        <p:spPr>
          <a:xfrm>
            <a:off x="-11332" y="2922063"/>
            <a:ext cx="4580020" cy="39359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 descr="En bild som visar Människoansikte, klädsel, person, leende&#10;&#10;Automatiskt genererad beskrivning">
            <a:extLst>
              <a:ext uri="{FF2B5EF4-FFF2-40B4-BE49-F238E27FC236}">
                <a16:creationId xmlns:a16="http://schemas.microsoft.com/office/drawing/2014/main" id="{FC361E36-4EBC-ACAD-82FC-6D694DF240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" t="31436" r="-130" b="25839"/>
          <a:stretch/>
        </p:blipFill>
        <p:spPr>
          <a:xfrm>
            <a:off x="5934" y="0"/>
            <a:ext cx="4572000" cy="293008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20168B1-EC40-4D05-86DF-949AC05D2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685" y="3286177"/>
            <a:ext cx="3451987" cy="1491916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sv-SE" dirty="0"/>
              <a:t>Klicka här för att ändra  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EDB3124-066E-4E2E-ABE0-9E50AB55EB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483" y="5961398"/>
            <a:ext cx="1106715" cy="575592"/>
          </a:xfrm>
          <a:prstGeom prst="rect">
            <a:avLst/>
          </a:prstGeom>
        </p:spPr>
      </p:pic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4E72608-9587-4CD6-9496-33CB667A8A0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187197" y="365125"/>
            <a:ext cx="6165014" cy="6035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2" name="Bildobjekt 11" descr="En bild som visar Skogshuggning, Stubbe, virke, utomhus&#10;&#10;Automatiskt genererad beskrivning">
            <a:extLst>
              <a:ext uri="{FF2B5EF4-FFF2-40B4-BE49-F238E27FC236}">
                <a16:creationId xmlns:a16="http://schemas.microsoft.com/office/drawing/2014/main" id="{83C96951-1779-479C-FF13-00623291AA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7"/>
          <a:stretch/>
        </p:blipFill>
        <p:spPr>
          <a:xfrm>
            <a:off x="1" y="1"/>
            <a:ext cx="4580020" cy="293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41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ad foto ljus jo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8C5F269-1F15-AF9C-CF4A-92D7D268863E}"/>
              </a:ext>
            </a:extLst>
          </p:cNvPr>
          <p:cNvSpPr/>
          <p:nvPr userDrawn="1"/>
        </p:nvSpPr>
        <p:spPr>
          <a:xfrm>
            <a:off x="1" y="2930085"/>
            <a:ext cx="4580020" cy="39359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 descr="En bild som visar Människoansikte, klädsel, person, leende&#10;&#10;Automatiskt genererad beskrivning">
            <a:extLst>
              <a:ext uri="{FF2B5EF4-FFF2-40B4-BE49-F238E27FC236}">
                <a16:creationId xmlns:a16="http://schemas.microsoft.com/office/drawing/2014/main" id="{FC361E36-4EBC-ACAD-82FC-6D694DF240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" t="31436" r="-130" b="25839"/>
          <a:stretch/>
        </p:blipFill>
        <p:spPr>
          <a:xfrm>
            <a:off x="5934" y="0"/>
            <a:ext cx="4572000" cy="293008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20168B1-EC40-4D05-86DF-949AC05D2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685" y="3286177"/>
            <a:ext cx="3451987" cy="1491916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sv-SE" dirty="0"/>
              <a:t>Klicka här för att ändra  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EDB3124-066E-4E2E-ABE0-9E50AB55EB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483" y="5961398"/>
            <a:ext cx="1106715" cy="575592"/>
          </a:xfrm>
          <a:prstGeom prst="rect">
            <a:avLst/>
          </a:prstGeom>
        </p:spPr>
      </p:pic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4E72608-9587-4CD6-9496-33CB667A8A0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187197" y="365125"/>
            <a:ext cx="6165014" cy="6035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Bildobjekt 3" descr="En bild som visar person, klädsel, utomhus, fotbeklädnader&#10;&#10;Automatiskt genererad beskrivning">
            <a:extLst>
              <a:ext uri="{FF2B5EF4-FFF2-40B4-BE49-F238E27FC236}">
                <a16:creationId xmlns:a16="http://schemas.microsoft.com/office/drawing/2014/main" id="{4A32D18E-BC5B-1F62-C75D-9C50F63C54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7"/>
          <a:stretch/>
        </p:blipFill>
        <p:spPr>
          <a:xfrm>
            <a:off x="0" y="0"/>
            <a:ext cx="4580020" cy="293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49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ad foto ljus jo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8C5F269-1F15-AF9C-CF4A-92D7D268863E}"/>
              </a:ext>
            </a:extLst>
          </p:cNvPr>
          <p:cNvSpPr/>
          <p:nvPr userDrawn="1"/>
        </p:nvSpPr>
        <p:spPr>
          <a:xfrm>
            <a:off x="1" y="2930085"/>
            <a:ext cx="4580020" cy="39359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 descr="En bild som visar Människoansikte, klädsel, person, leende&#10;&#10;Automatiskt genererad beskrivning">
            <a:extLst>
              <a:ext uri="{FF2B5EF4-FFF2-40B4-BE49-F238E27FC236}">
                <a16:creationId xmlns:a16="http://schemas.microsoft.com/office/drawing/2014/main" id="{FC361E36-4EBC-ACAD-82FC-6D694DF240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" t="31436" r="-130" b="25839"/>
          <a:stretch/>
        </p:blipFill>
        <p:spPr>
          <a:xfrm>
            <a:off x="5934" y="0"/>
            <a:ext cx="4572000" cy="293008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20168B1-EC40-4D05-86DF-949AC05D2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685" y="3286177"/>
            <a:ext cx="3451987" cy="1491916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  <a:latin typeface="Poppins ExtraBold" panose="00000900000000000000" pitchFamily="2" charset="0"/>
                <a:cs typeface="Poppins ExtraBold" panose="00000900000000000000" pitchFamily="2" charset="0"/>
              </a:defRPr>
            </a:lvl1pPr>
          </a:lstStyle>
          <a:p>
            <a:r>
              <a:rPr lang="sv-SE" dirty="0"/>
              <a:t>Klicka här för att ändra  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EDB3124-066E-4E2E-ABE0-9E50AB55EB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483" y="5961398"/>
            <a:ext cx="1106715" cy="575592"/>
          </a:xfrm>
          <a:prstGeom prst="rect">
            <a:avLst/>
          </a:prstGeom>
        </p:spPr>
      </p:pic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4E72608-9587-4CD6-9496-33CB667A8A0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5187197" y="365125"/>
            <a:ext cx="6165014" cy="6035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Bildobjekt 3" descr="En bild som visar träd, utomhus, Människoansikte, person&#10;&#10;Automatiskt genererad beskrivning">
            <a:extLst>
              <a:ext uri="{FF2B5EF4-FFF2-40B4-BE49-F238E27FC236}">
                <a16:creationId xmlns:a16="http://schemas.microsoft.com/office/drawing/2014/main" id="{E9442DA0-AAE8-94C5-DAE7-5184F13AD1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4" t="10067" r="11054" b="20208"/>
          <a:stretch/>
        </p:blipFill>
        <p:spPr>
          <a:xfrm>
            <a:off x="0" y="10022"/>
            <a:ext cx="4572000" cy="29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22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 mångfald j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0D83A37-ADA2-4618-B550-DDCEFFCDEFAB}"/>
              </a:ext>
            </a:extLst>
          </p:cNvPr>
          <p:cNvSpPr/>
          <p:nvPr userDrawn="1"/>
        </p:nvSpPr>
        <p:spPr>
          <a:xfrm>
            <a:off x="10066421" y="248653"/>
            <a:ext cx="1636295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 descr="En bild som visar apelsin, tyg, mönster, persika&#10;&#10;Automatiskt genererad beskrivning">
            <a:extLst>
              <a:ext uri="{FF2B5EF4-FFF2-40B4-BE49-F238E27FC236}">
                <a16:creationId xmlns:a16="http://schemas.microsoft.com/office/drawing/2014/main" id="{017AA9C6-0D31-3BD5-5D98-74C7E822C92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Bildobjekt 6" descr="En bild som visar Teckensnitt, Grafik, typografi, grafisk design&#10;&#10;Automatiskt genererad beskrivning">
            <a:extLst>
              <a:ext uri="{FF2B5EF4-FFF2-40B4-BE49-F238E27FC236}">
                <a16:creationId xmlns:a16="http://schemas.microsoft.com/office/drawing/2014/main" id="{2E4645AC-F0FB-30E8-7DA0-B0C7C2D2D9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382" y="2029846"/>
            <a:ext cx="5383235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3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råvara j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mönster, design&#10;&#10;Automatiskt genererad beskrivning">
            <a:extLst>
              <a:ext uri="{FF2B5EF4-FFF2-40B4-BE49-F238E27FC236}">
                <a16:creationId xmlns:a16="http://schemas.microsoft.com/office/drawing/2014/main" id="{CA828A38-4959-EE88-5D7D-FF44D032E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Bildobjekt 6" descr="En bild som visar Teckensnitt, Grafik, typografi, grafisk design&#10;&#10;Automatiskt genererad beskrivning">
            <a:extLst>
              <a:ext uri="{FF2B5EF4-FFF2-40B4-BE49-F238E27FC236}">
                <a16:creationId xmlns:a16="http://schemas.microsoft.com/office/drawing/2014/main" id="{2E4645AC-F0FB-30E8-7DA0-B0C7C2D2D9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382" y="2029846"/>
            <a:ext cx="5383235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41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ljus j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mönster, Beige, design, tyg&#10;&#10;Automatiskt genererad beskrivning">
            <a:extLst>
              <a:ext uri="{FF2B5EF4-FFF2-40B4-BE49-F238E27FC236}">
                <a16:creationId xmlns:a16="http://schemas.microsoft.com/office/drawing/2014/main" id="{A42C79D7-42D4-5F53-E038-A5724A8FF7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Bildobjekt 6" descr="En bild som visar Teckensnitt, Grafik, typografi, grafisk design&#10;&#10;Automatiskt genererad beskrivning">
            <a:extLst>
              <a:ext uri="{FF2B5EF4-FFF2-40B4-BE49-F238E27FC236}">
                <a16:creationId xmlns:a16="http://schemas.microsoft.com/office/drawing/2014/main" id="{2E4645AC-F0FB-30E8-7DA0-B0C7C2D2D9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698" y="439387"/>
            <a:ext cx="1178126" cy="61241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C693D52-4753-6EA1-52F3-0D3C5C509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0414" y="2751462"/>
            <a:ext cx="9191171" cy="1355075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Kapitel</a:t>
            </a:r>
          </a:p>
        </p:txBody>
      </p:sp>
    </p:spTree>
    <p:extLst>
      <p:ext uri="{BB962C8B-B14F-4D97-AF65-F5344CB8AC3E}">
        <p14:creationId xmlns:p14="http://schemas.microsoft.com/office/powerpoint/2010/main" val="4272214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champa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1521F430-4504-49E4-992E-7073CB16BB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6A0D66F0-B5A0-44B7-B62F-BAB33D5C6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0414" y="2751462"/>
            <a:ext cx="9191171" cy="1355075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Kapitel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CD06002A-47D4-4B66-9866-E4CE82241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389" y="417244"/>
            <a:ext cx="1286982" cy="6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3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a råvar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mönster, design&#10;&#10;Automatiskt genererad beskrivning">
            <a:extLst>
              <a:ext uri="{FF2B5EF4-FFF2-40B4-BE49-F238E27FC236}">
                <a16:creationId xmlns:a16="http://schemas.microsoft.com/office/drawing/2014/main" id="{23CCEA65-8305-B5E5-474B-DA4B012053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37BDF94-040B-4115-AAB5-D9EFC557F1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314" y="502508"/>
            <a:ext cx="1777810" cy="92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97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a ljus champag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137BDF94-040B-4115-AAB5-D9EFC557F1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314" y="502508"/>
            <a:ext cx="1777810" cy="92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03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opanel ljus jor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mönster, Beige, design, tyg&#10;&#10;Automatiskt genererad beskrivning">
            <a:extLst>
              <a:ext uri="{FF2B5EF4-FFF2-40B4-BE49-F238E27FC236}">
                <a16:creationId xmlns:a16="http://schemas.microsoft.com/office/drawing/2014/main" id="{6C1077DE-CF46-8D83-E1C1-D909124C7B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8" t="-1" r="32792" b="-1"/>
          <a:stretch/>
        </p:blipFill>
        <p:spPr>
          <a:xfrm>
            <a:off x="10241281" y="-10280"/>
            <a:ext cx="1953639" cy="686828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E201FC3-E228-451F-A07F-566660333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7818997" cy="669590"/>
          </a:xfrm>
        </p:spPr>
        <p:txBody>
          <a:bodyPr/>
          <a:lstStyle/>
          <a:p>
            <a:r>
              <a:rPr lang="sv-SE" dirty="0"/>
              <a:t>Klicka här för att ändra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096A1D-50B4-4F3A-8862-EFDDCC806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682"/>
            <a:ext cx="8345271" cy="4980668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E6310A67-DFC9-1BF5-2309-AFF7867BF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17807" y="477715"/>
            <a:ext cx="1396873" cy="1410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2"/>
                </a:solidFill>
                <a:latin typeface="+mj-lt"/>
                <a:cs typeface="Poppins Black" panose="00000A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BADAEB3F-3545-B651-8AEE-37B24212C953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10517806" y="2013569"/>
            <a:ext cx="1396873" cy="14102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accent2"/>
                </a:solidFill>
                <a:latin typeface="+mj-lt"/>
                <a:cs typeface="Poppins Black" panose="00000A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06414E2-F8B9-E731-BA73-EE3B6AD7F8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884" y="5904928"/>
            <a:ext cx="1106715" cy="57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936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FDE49B-C3A9-4066-BC28-99630CA47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9220200" cy="633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2E4F438-FDDA-49C2-824E-FD0783303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5682"/>
            <a:ext cx="10515600" cy="43513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56972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6" r:id="rId3"/>
    <p:sldLayoutId id="2147483737" r:id="rId4"/>
    <p:sldLayoutId id="2147483748" r:id="rId5"/>
    <p:sldLayoutId id="2147483733" r:id="rId6"/>
    <p:sldLayoutId id="2147483756" r:id="rId7"/>
    <p:sldLayoutId id="2147483753" r:id="rId8"/>
    <p:sldLayoutId id="2147483745" r:id="rId9"/>
    <p:sldLayoutId id="2147483746" r:id="rId10"/>
    <p:sldLayoutId id="2147483709" r:id="rId11"/>
    <p:sldLayoutId id="2147483747" r:id="rId12"/>
    <p:sldLayoutId id="2147483755" r:id="rId13"/>
    <p:sldLayoutId id="2147483732" r:id="rId14"/>
    <p:sldLayoutId id="2147483735" r:id="rId15"/>
    <p:sldLayoutId id="2147483721" r:id="rId16"/>
    <p:sldLayoutId id="2147483741" r:id="rId17"/>
    <p:sldLayoutId id="2147483727" r:id="rId18"/>
    <p:sldLayoutId id="2147483740" r:id="rId19"/>
    <p:sldLayoutId id="2147483722" r:id="rId20"/>
    <p:sldLayoutId id="2147483751" r:id="rId21"/>
    <p:sldLayoutId id="2147483752" r:id="rId22"/>
    <p:sldLayoutId id="2147483749" r:id="rId23"/>
    <p:sldLayoutId id="2147483742" r:id="rId24"/>
    <p:sldLayoutId id="214748375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CF7F00"/>
          </a:solidFill>
          <a:latin typeface="Poppins ExtraBold" panose="00000900000000000000" pitchFamily="2" charset="0"/>
          <a:ea typeface="+mj-ea"/>
          <a:cs typeface="Poppins ExtraBold" panose="00000900000000000000" pitchFamily="2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D20693-DEB0-43DB-D3E5-AC563D643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Delta på årsmöte via länk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ED2FCD-43E2-CCAF-1B06-DEE04DB53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sv-SE" dirty="0"/>
              <a:t>Anmäl dig senast 3 dagar innan mötet (kontroll görs av vilka som anmält sig som har rösträtt på mötet).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v-SE" dirty="0"/>
              <a:t>Länk skickas via mail dagen innan eller samma dag som mötet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v-SE" dirty="0"/>
              <a:t>Koppla upp dig i god tid till mötet. Ha kameran påslagen.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v-SE" dirty="0"/>
              <a:t>Stäng av mikrofonen när du inte pratar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v-SE" dirty="0"/>
              <a:t>Räck upp handen om du vill ha ordet eller använd chatten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sv-SE" dirty="0"/>
              <a:t>Röstning sker ofta via acklamation. Delta genom att säga ja precis som de som sitter i lokalen.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Begärs sluten omröstning kommer mötesordförande meddela hur det går till. Antingen kommer ni få </a:t>
            </a:r>
            <a:r>
              <a:rPr lang="sv-SE" dirty="0" err="1"/>
              <a:t>SMSa</a:t>
            </a:r>
            <a:r>
              <a:rPr lang="sv-SE" dirty="0"/>
              <a:t> er röst till ett telefonnummer som anges. Alternativt används </a:t>
            </a:r>
            <a:r>
              <a:rPr lang="sv-SE" dirty="0" err="1"/>
              <a:t>mentimeter</a:t>
            </a:r>
            <a:r>
              <a:rPr lang="sv-SE" dirty="0"/>
              <a:t>. </a:t>
            </a:r>
          </a:p>
          <a:p>
            <a:pPr marL="342900" indent="-342900">
              <a:buAutoNum type="arabicPeriod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4384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Anpassat 11">
      <a:dk1>
        <a:srgbClr val="463935"/>
      </a:dk1>
      <a:lt1>
        <a:srgbClr val="FFFFFF"/>
      </a:lt1>
      <a:dk2>
        <a:srgbClr val="CF7F00"/>
      </a:dk2>
      <a:lt2>
        <a:srgbClr val="FAF2E5"/>
      </a:lt2>
      <a:accent1>
        <a:srgbClr val="CF7F00"/>
      </a:accent1>
      <a:accent2>
        <a:srgbClr val="463935"/>
      </a:accent2>
      <a:accent3>
        <a:srgbClr val="ECC3B2"/>
      </a:accent3>
      <a:accent4>
        <a:srgbClr val="C6B0BC"/>
      </a:accent4>
      <a:accent5>
        <a:srgbClr val="93272C"/>
      </a:accent5>
      <a:accent6>
        <a:srgbClr val="F5E1D8"/>
      </a:accent6>
      <a:hlink>
        <a:srgbClr val="FFFFFF"/>
      </a:hlink>
      <a:folHlink>
        <a:srgbClr val="CF7F00"/>
      </a:folHlink>
    </a:clrScheme>
    <a:fontScheme name="Norra Skog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5BC38B8A-BFA3-442F-B16B-735075585C2F}" vid="{83C2CA41-AEE3-4CC8-A442-BECF97512CC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D62DE9D242434A809BDFA48ED0139F" ma:contentTypeVersion="18" ma:contentTypeDescription="Create a new document." ma:contentTypeScope="" ma:versionID="d9d29075db6e73f9d8f4469809840e1f">
  <xsd:schema xmlns:xsd="http://www.w3.org/2001/XMLSchema" xmlns:xs="http://www.w3.org/2001/XMLSchema" xmlns:p="http://schemas.microsoft.com/office/2006/metadata/properties" xmlns:ns2="91a3f385-e80a-4e7f-b336-055a3e4fc8f2" xmlns:ns3="0f29d0ec-5586-4022-b067-5b357661f202" targetNamespace="http://schemas.microsoft.com/office/2006/metadata/properties" ma:root="true" ma:fieldsID="fa8ba83ec9c612adf27613b3d63241f8" ns2:_="" ns3:_="">
    <xsd:import namespace="91a3f385-e80a-4e7f-b336-055a3e4fc8f2"/>
    <xsd:import namespace="0f29d0ec-5586-4022-b067-5b357661f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3f385-e80a-4e7f-b336-055a3e4fc8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f3d69f8-fe92-442d-b19e-455f854130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29d0ec-5586-4022-b067-5b357661f20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d0450e6e-47bb-42fd-a2b1-9f0e7bd4e639}" ma:internalName="TaxCatchAll" ma:showField="CatchAllData" ma:web="0f29d0ec-5586-4022-b067-5b357661f2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29d0ec-5586-4022-b067-5b357661f202" xsi:nil="true"/>
    <lcf76f155ced4ddcb4097134ff3c332f xmlns="91a3f385-e80a-4e7f-b336-055a3e4fc8f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AAE955-6D03-4C0D-87E7-D1C8EBF0CA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F24693-18CE-450D-A684-3F8223347A5F}"/>
</file>

<file path=customXml/itemProps3.xml><?xml version="1.0" encoding="utf-8"?>
<ds:datastoreItem xmlns:ds="http://schemas.openxmlformats.org/officeDocument/2006/customXml" ds:itemID="{A38BD17B-3F90-4C36-80A0-766B9CAF6281}"/>
</file>

<file path=docProps/app.xml><?xml version="1.0" encoding="utf-8"?>
<Properties xmlns="http://schemas.openxmlformats.org/officeDocument/2006/extended-properties" xmlns:vt="http://schemas.openxmlformats.org/officeDocument/2006/docPropsVTypes">
  <Template>Norra Skog</Template>
  <TotalTime>18</TotalTime>
  <Words>117</Words>
  <Application>Microsoft Office PowerPoint</Application>
  <PresentationFormat>Bredbild</PresentationFormat>
  <Paragraphs>7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Arial</vt:lpstr>
      <vt:lpstr>Calibri</vt:lpstr>
      <vt:lpstr>Poppins</vt:lpstr>
      <vt:lpstr>Poppins ExtraBold</vt:lpstr>
      <vt:lpstr>Office-tema</vt:lpstr>
      <vt:lpstr>Delta på årsmöte via länk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Elin Swartling</dc:creator>
  <cp:lastModifiedBy>Elin Swartling</cp:lastModifiedBy>
  <cp:revision>1</cp:revision>
  <dcterms:created xsi:type="dcterms:W3CDTF">2025-01-30T15:12:11Z</dcterms:created>
  <dcterms:modified xsi:type="dcterms:W3CDTF">2025-01-30T15:31:04Z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0x010100B3D62DE9D242434A809BDFA48ED0139F</vt:lpwstr>
  </property>
</Properties>
</file>